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Default Extension="png" ContentType="image/png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70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200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C56213-B4C4-4C5C-8EAE-01416D175C4F}" type="slidenum">
              <a:rPr smtClean="0"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F91669B1-F1F4-B24C-B940-826D02D40E54}" type="datetimeFigureOut">
              <a:rPr lang="en-US" smtClean="0"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8CC75C3A-F262-2C44-AB2C-82622EE62B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362200"/>
            <a:ext cx="6477000" cy="1914144"/>
          </a:xfrm>
        </p:spPr>
        <p:txBody>
          <a:bodyPr/>
          <a:lstStyle/>
          <a:p>
            <a:r>
              <a:rPr lang="en-US" sz="9200" dirty="0" smtClean="0">
                <a:latin typeface="Brush Script MT Italic"/>
                <a:cs typeface="Brush Script MT Italic"/>
              </a:rPr>
              <a:t>Victorian Justice</a:t>
            </a:r>
            <a:endParaRPr lang="en-US" sz="9200" dirty="0">
              <a:latin typeface="Brush Script MT Italic"/>
              <a:cs typeface="Brush Script MT Ital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Brush Script MT Italic"/>
                <a:cs typeface="Brush Script MT Italic"/>
              </a:rPr>
              <a:t>Hannah Choi (G Block)</a:t>
            </a:r>
            <a:endParaRPr lang="en-US" sz="3200" dirty="0">
              <a:latin typeface="Brush Script MT Italic"/>
              <a:cs typeface="Brush Script MT Ital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/>
                <a:cs typeface="Brush Script MT Italic"/>
              </a:rPr>
              <a:t>Justice System</a:t>
            </a:r>
            <a:endParaRPr lang="en-US" dirty="0">
              <a:latin typeface="Brush Script MT Italic"/>
              <a:cs typeface="Brush Script MT Ital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nsolas"/>
                <a:cs typeface="Consolas"/>
              </a:rPr>
              <a:t>Increasing poverty due to the gap created between the rich and the poor as a result of industrial revolution</a:t>
            </a:r>
          </a:p>
          <a:p>
            <a:r>
              <a:rPr lang="en-US" dirty="0" smtClean="0">
                <a:latin typeface="Consolas"/>
                <a:cs typeface="Consolas"/>
              </a:rPr>
              <a:t>Crime rate increased, especially theft and rioting</a:t>
            </a:r>
          </a:p>
          <a:p>
            <a:r>
              <a:rPr lang="en-US" dirty="0" smtClean="0">
                <a:latin typeface="Consolas"/>
                <a:cs typeface="Consolas"/>
              </a:rPr>
              <a:t>There was low tolerance of crime</a:t>
            </a:r>
          </a:p>
          <a:p>
            <a:r>
              <a:rPr lang="en-US" dirty="0" smtClean="0">
                <a:latin typeface="Consolas"/>
                <a:cs typeface="Consolas"/>
              </a:rPr>
              <a:t>No police, no defense lawyer since no one could afford to hire a lawyer</a:t>
            </a:r>
          </a:p>
          <a:p>
            <a:endParaRPr lang="en-US" dirty="0">
              <a:latin typeface="Mistral"/>
              <a:cs typeface="Mistr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/>
                <a:cs typeface="Brush Script MT Italic"/>
              </a:rPr>
              <a:t>Criminals &amp; Punishments</a:t>
            </a:r>
            <a:endParaRPr lang="en-US" dirty="0">
              <a:latin typeface="Brush Script MT Italic"/>
              <a:cs typeface="Brush Script MT Ital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nsolas"/>
                <a:cs typeface="Consolas"/>
              </a:rPr>
              <a:t>Theft and rioting were the most common crimes</a:t>
            </a:r>
          </a:p>
          <a:p>
            <a:r>
              <a:rPr lang="en-US" dirty="0" smtClean="0">
                <a:latin typeface="Consolas"/>
                <a:cs typeface="Consolas"/>
              </a:rPr>
              <a:t>Summary offences: Minor crime</a:t>
            </a:r>
          </a:p>
          <a:p>
            <a:r>
              <a:rPr lang="en-US" dirty="0" smtClean="0">
                <a:latin typeface="Consolas"/>
                <a:cs typeface="Consolas"/>
              </a:rPr>
              <a:t>Indictable offences: Serious crime</a:t>
            </a:r>
          </a:p>
          <a:p>
            <a:r>
              <a:rPr lang="en-US" dirty="0" smtClean="0">
                <a:latin typeface="Consolas"/>
                <a:cs typeface="Consolas"/>
              </a:rPr>
              <a:t>Felonies and Misdemeanors: death</a:t>
            </a:r>
          </a:p>
          <a:p>
            <a:r>
              <a:rPr lang="en-US" dirty="0" smtClean="0">
                <a:latin typeface="Consolas"/>
                <a:cs typeface="Consolas"/>
              </a:rPr>
              <a:t>Transportation and execution were the most common punishments</a:t>
            </a:r>
          </a:p>
          <a:p>
            <a:r>
              <a:rPr lang="en-US" dirty="0" smtClean="0">
                <a:latin typeface="Consolas"/>
                <a:cs typeface="Consolas"/>
              </a:rPr>
              <a:t>Others include imprisonment, hard labor, physical punishment, and paying fine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/>
                <a:cs typeface="Brush Script MT Italic"/>
              </a:rPr>
              <a:t>How did the society attempt to solve its social problems?</a:t>
            </a:r>
            <a:endParaRPr lang="en-US" dirty="0">
              <a:latin typeface="Brush Script MT Italic"/>
              <a:cs typeface="Brush Script MT Ital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35138"/>
            <a:ext cx="4343400" cy="46656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nsolas"/>
                <a:cs typeface="Consolas"/>
              </a:rPr>
              <a:t>The Separate System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Prisoners isolate from other in their cell and not allowed to interact with others</a:t>
            </a:r>
          </a:p>
          <a:p>
            <a:r>
              <a:rPr lang="en-US" dirty="0" smtClean="0">
                <a:latin typeface="Consolas"/>
                <a:cs typeface="Consolas"/>
              </a:rPr>
              <a:t>The Silent System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Prisoners were kept in total silence and were told to do hard labor</a:t>
            </a:r>
            <a:endParaRPr lang="en-US" dirty="0">
              <a:latin typeface="Consolas"/>
              <a:cs typeface="Consolas"/>
            </a:endParaRPr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286000"/>
            <a:ext cx="3962400" cy="31563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/>
                <a:cs typeface="Brush Script MT Italic"/>
              </a:rPr>
              <a:t>Prisons</a:t>
            </a:r>
            <a:endParaRPr lang="en-US" dirty="0">
              <a:latin typeface="Brush Script MT Italic"/>
              <a:cs typeface="Brush Script MT Ital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735138"/>
            <a:ext cx="5181600" cy="47418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Consolas"/>
                <a:cs typeface="Consolas"/>
              </a:rPr>
              <a:t>Prisons were small, old, and not well driven</a:t>
            </a:r>
          </a:p>
          <a:p>
            <a:r>
              <a:rPr lang="en-US" dirty="0" smtClean="0">
                <a:latin typeface="Consolas"/>
                <a:cs typeface="Consolas"/>
              </a:rPr>
              <a:t>Prisoners were classified according to the type of crime they committed</a:t>
            </a:r>
          </a:p>
          <a:p>
            <a:r>
              <a:rPr lang="en-US" dirty="0" smtClean="0">
                <a:latin typeface="Consolas"/>
                <a:cs typeface="Consolas"/>
              </a:rPr>
              <a:t>Government paid part of the cost for local prisons</a:t>
            </a:r>
          </a:p>
          <a:p>
            <a:r>
              <a:rPr lang="en-US" dirty="0" smtClean="0">
                <a:latin typeface="Consolas"/>
                <a:cs typeface="Consolas"/>
              </a:rPr>
              <a:t>Different prison for young, but same treatment as adult prison</a:t>
            </a:r>
          </a:p>
          <a:p>
            <a:r>
              <a:rPr lang="en-US" dirty="0" smtClean="0">
                <a:latin typeface="Consolas"/>
                <a:cs typeface="Consolas"/>
              </a:rPr>
              <a:t>Hard labor required at prison </a:t>
            </a:r>
            <a:r>
              <a:rPr lang="en-US" dirty="0" err="1" smtClean="0">
                <a:latin typeface="Consolas"/>
                <a:cs typeface="Consolas"/>
                <a:sym typeface="Wingdings"/>
              </a:rPr>
              <a:t></a:t>
            </a:r>
            <a:r>
              <a:rPr lang="en-US" dirty="0" smtClean="0">
                <a:latin typeface="Consolas"/>
                <a:cs typeface="Consolas"/>
                <a:sym typeface="Wingdings"/>
              </a:rPr>
              <a:t> to make the prisoners never commit the crime again</a:t>
            </a:r>
            <a:endParaRPr lang="en-US" dirty="0">
              <a:latin typeface="Consolas"/>
              <a:cs typeface="Consolas"/>
            </a:endParaRPr>
          </a:p>
        </p:txBody>
      </p:sp>
      <p:pic>
        <p:nvPicPr>
          <p:cNvPr id="4" name="Picture 3" descr="pentonville3_m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71600"/>
            <a:ext cx="3377887" cy="51228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/>
                <a:cs typeface="Brush Script MT Italic"/>
              </a:rPr>
              <a:t>Debtors</a:t>
            </a:r>
            <a:endParaRPr lang="en-US" dirty="0">
              <a:latin typeface="Brush Script MT Italic"/>
              <a:cs typeface="Brush Script MT Ital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735138"/>
            <a:ext cx="4495800" cy="405606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nsolas"/>
                <a:cs typeface="Consolas"/>
              </a:rPr>
              <a:t>Debt was a crime in Victorian England</a:t>
            </a:r>
          </a:p>
          <a:p>
            <a:r>
              <a:rPr lang="en-US" dirty="0" smtClean="0">
                <a:latin typeface="Consolas"/>
                <a:cs typeface="Consolas"/>
              </a:rPr>
              <a:t>Debtors were sent to prison until they finish paying back</a:t>
            </a:r>
          </a:p>
          <a:p>
            <a:r>
              <a:rPr lang="en-US" dirty="0" smtClean="0">
                <a:latin typeface="Consolas"/>
                <a:cs typeface="Consolas"/>
              </a:rPr>
              <a:t>Debtors were not required to do hard labor and could meet guests for a longer time</a:t>
            </a:r>
            <a:endParaRPr lang="en-US" dirty="0">
              <a:latin typeface="Consolas"/>
              <a:cs typeface="Consolas"/>
            </a:endParaRPr>
          </a:p>
        </p:txBody>
      </p:sp>
      <p:pic>
        <p:nvPicPr>
          <p:cNvPr id="4" name="Picture 3" descr="penitentiary20millbank2020westminster20c182920by20shephe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1" y="2214753"/>
            <a:ext cx="3505200" cy="29055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 smtClean="0">
                <a:latin typeface="Consolas"/>
                <a:cs typeface="Consolas"/>
              </a:rPr>
              <a:t>"19th Century Justice." </a:t>
            </a:r>
            <a:r>
              <a:rPr i="1" dirty="0" smtClean="0">
                <a:latin typeface="Consolas"/>
                <a:cs typeface="Consolas"/>
              </a:rPr>
              <a:t>E2BN</a:t>
            </a:r>
            <a:r>
              <a:rPr dirty="0" smtClean="0">
                <a:latin typeface="Consolas"/>
                <a:cs typeface="Consolas"/>
              </a:rPr>
              <a:t>. Victorian Crime &amp;Punishment, 2006. Web. 11 Feb. 2010.</a:t>
            </a:r>
            <a:r>
              <a:rPr dirty="0" smtClean="0">
                <a:latin typeface="Consolas"/>
                <a:cs typeface="Consolas"/>
              </a:rPr>
              <a:t/>
            </a:r>
            <a:br>
              <a:rPr dirty="0" smtClean="0">
                <a:latin typeface="Consolas"/>
                <a:cs typeface="Consolas"/>
              </a:rPr>
            </a:br>
            <a:endParaRPr lang="en-US" dirty="0" smtClean="0">
              <a:latin typeface="Consolas"/>
              <a:cs typeface="Consolas"/>
            </a:endParaRPr>
          </a:p>
          <a:p>
            <a:r>
              <a:rPr dirty="0" smtClean="0">
                <a:latin typeface="Consolas"/>
                <a:cs typeface="Consolas"/>
              </a:rPr>
              <a:t>"</a:t>
            </a:r>
            <a:r>
              <a:rPr dirty="0" smtClean="0">
                <a:latin typeface="Consolas"/>
                <a:cs typeface="Consolas"/>
              </a:rPr>
              <a:t>A Victorian Prison." </a:t>
            </a:r>
            <a:r>
              <a:rPr i="1" dirty="0" smtClean="0">
                <a:latin typeface="Consolas"/>
                <a:cs typeface="Consolas"/>
              </a:rPr>
              <a:t>The National Archives.</a:t>
            </a:r>
            <a:r>
              <a:rPr dirty="0" smtClean="0">
                <a:latin typeface="Consolas"/>
                <a:cs typeface="Consolas"/>
              </a:rPr>
              <a:t> The National Archives, n.d. Web. 11 Feb. 2010.</a:t>
            </a:r>
            <a:r>
              <a:rPr dirty="0" smtClean="0">
                <a:latin typeface="Consolas"/>
                <a:cs typeface="Consolas"/>
              </a:rPr>
              <a:t/>
            </a:r>
            <a:br>
              <a:rPr dirty="0" smtClean="0">
                <a:latin typeface="Consolas"/>
                <a:cs typeface="Consolas"/>
              </a:rPr>
            </a:br>
            <a:endParaRPr lang="en-US" dirty="0" smtClean="0">
              <a:latin typeface="Consolas"/>
              <a:cs typeface="Consolas"/>
            </a:endParaRPr>
          </a:p>
          <a:p>
            <a:r>
              <a:rPr dirty="0" smtClean="0">
                <a:latin typeface="Consolas"/>
                <a:cs typeface="Consolas"/>
              </a:rPr>
              <a:t>Jackson</a:t>
            </a:r>
            <a:r>
              <a:rPr dirty="0" smtClean="0">
                <a:latin typeface="Consolas"/>
                <a:cs typeface="Consolas"/>
              </a:rPr>
              <a:t>, Peter. "Rough Justice." </a:t>
            </a:r>
            <a:r>
              <a:rPr i="1" dirty="0" smtClean="0">
                <a:latin typeface="Consolas"/>
                <a:cs typeface="Consolas"/>
              </a:rPr>
              <a:t>BBC.</a:t>
            </a:r>
            <a:r>
              <a:rPr dirty="0" smtClean="0">
                <a:latin typeface="Consolas"/>
                <a:cs typeface="Consolas"/>
              </a:rPr>
              <a:t> BBC News, 2009. Web. 11 Feb. 2010.</a:t>
            </a:r>
            <a:endParaRPr lang="en-US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fusion">
      <a:majorFont>
        <a:latin typeface="Mistral"/>
        <a:ea typeface=""/>
        <a:cs typeface=""/>
        <a:font script="Jpan" typeface="ＤＦＰ行書体"/>
      </a:majorFont>
      <a:minorFont>
        <a:latin typeface="Candara"/>
        <a:ea typeface=""/>
        <a:cs typeface=""/>
        <a:font script="Jpan" typeface="メイリオ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807</TotalTime>
  <Words>314</Words>
  <Application>Microsoft Macintosh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Inkwell</vt:lpstr>
      <vt:lpstr>Victorian Justice</vt:lpstr>
      <vt:lpstr>Justice System</vt:lpstr>
      <vt:lpstr>Criminals &amp; Punishments</vt:lpstr>
      <vt:lpstr>How did the society attempt to solve its social problems?</vt:lpstr>
      <vt:lpstr>Prisons</vt:lpstr>
      <vt:lpstr>Debtors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Hannah Choi</dc:creator>
  <cp:lastModifiedBy>Hannah Choi</cp:lastModifiedBy>
  <cp:revision>82</cp:revision>
  <dcterms:created xsi:type="dcterms:W3CDTF">2010-02-22T07:51:26Z</dcterms:created>
  <dcterms:modified xsi:type="dcterms:W3CDTF">2010-02-22T21:19:03Z</dcterms:modified>
</cp:coreProperties>
</file>